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06" r:id="rId3"/>
    <p:sldId id="257" r:id="rId4"/>
    <p:sldId id="259" r:id="rId5"/>
    <p:sldId id="258" r:id="rId6"/>
    <p:sldId id="267" r:id="rId7"/>
    <p:sldId id="264" r:id="rId8"/>
    <p:sldId id="262" r:id="rId9"/>
    <p:sldId id="304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85" r:id="rId18"/>
    <p:sldId id="291" r:id="rId19"/>
    <p:sldId id="276" r:id="rId20"/>
    <p:sldId id="277" r:id="rId21"/>
    <p:sldId id="278" r:id="rId22"/>
    <p:sldId id="279" r:id="rId23"/>
    <p:sldId id="282" r:id="rId24"/>
    <p:sldId id="280" r:id="rId25"/>
    <p:sldId id="283" r:id="rId26"/>
    <p:sldId id="284" r:id="rId27"/>
    <p:sldId id="290" r:id="rId28"/>
    <p:sldId id="286" r:id="rId29"/>
    <p:sldId id="289" r:id="rId30"/>
    <p:sldId id="288" r:id="rId31"/>
    <p:sldId id="287" r:id="rId32"/>
    <p:sldId id="293" r:id="rId33"/>
    <p:sldId id="294" r:id="rId34"/>
    <p:sldId id="296" r:id="rId35"/>
    <p:sldId id="305" r:id="rId36"/>
    <p:sldId id="303" r:id="rId37"/>
    <p:sldId id="295" r:id="rId38"/>
    <p:sldId id="298" r:id="rId39"/>
    <p:sldId id="299" r:id="rId40"/>
    <p:sldId id="297" r:id="rId41"/>
    <p:sldId id="301" r:id="rId4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D4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962" autoAdjust="0"/>
    <p:restoredTop sz="86380" autoAdjust="0"/>
  </p:normalViewPr>
  <p:slideViewPr>
    <p:cSldViewPr>
      <p:cViewPr>
        <p:scale>
          <a:sx n="60" d="100"/>
          <a:sy n="60" d="100"/>
        </p:scale>
        <p:origin x="-14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4A8FF-D2BE-4F88-AA84-ACFC7664E8E0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85D94-3CB3-47FB-9A98-DF80C398F0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>
              <a:latin typeface="Castellar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D94-3CB3-47FB-9A98-DF80C398F0A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D94-3CB3-47FB-9A98-DF80C398F0A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85D94-3CB3-47FB-9A98-DF80C398F0A6}" type="slidenum">
              <a:rPr lang="it-IT" smtClean="0"/>
              <a:pPr/>
              <a:t>41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CF86-7687-4514-B362-1735D28F9F59}" type="datetimeFigureOut">
              <a:rPr lang="it-IT" smtClean="0"/>
              <a:pPr/>
              <a:t>26/06/2014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9091B-DF33-47E6-8312-0109FFAB874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4942902"/>
          </a:xfrm>
        </p:spPr>
        <p:txBody>
          <a:bodyPr>
            <a:normAutofit/>
          </a:bodyPr>
          <a:lstStyle/>
          <a:p>
            <a:r>
              <a:rPr lang="it-IT" sz="67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L’OCCHIO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/>
            </a:r>
            <a:b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</a:br>
            <a:r>
              <a:rPr lang="it-IT" sz="67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DEL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/>
            </a:r>
            <a:b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</a:b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       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	</a:t>
            </a:r>
            <a:r>
              <a:rPr lang="it-IT" dirty="0" smtClean="0">
                <a:latin typeface="Edwardian Script ITC" pitchFamily="66" charset="0"/>
              </a:rPr>
              <a:t>		</a:t>
            </a:r>
            <a:r>
              <a:rPr lang="it-IT" dirty="0" smtClean="0"/>
              <a:t>				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2160240"/>
          </a:xfrm>
        </p:spPr>
        <p:txBody>
          <a:bodyPr>
            <a:normAutofit/>
          </a:bodyPr>
          <a:lstStyle/>
          <a:p>
            <a:r>
              <a:rPr lang="it-IT" sz="6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 </a:t>
            </a:r>
            <a:r>
              <a:rPr lang="it-IT" sz="6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  <a:t>LUPO</a:t>
            </a:r>
            <a:br>
              <a:rPr lang="it-IT" sz="6000" dirty="0" smtClean="0">
                <a:solidFill>
                  <a:schemeClr val="accent6">
                    <a:lumMod val="75000"/>
                  </a:schemeClr>
                </a:solidFill>
                <a:latin typeface="Wide Latin" pitchFamily="18" charset="0"/>
              </a:rPr>
            </a:br>
            <a:r>
              <a:rPr lang="it-IT" sz="2000" dirty="0" smtClean="0">
                <a:solidFill>
                  <a:schemeClr val="tx1"/>
                </a:solidFill>
                <a:latin typeface="Wide Latin" pitchFamily="18" charset="0"/>
              </a:rPr>
              <a:t>rielaborazione del libro di </a:t>
            </a:r>
            <a:r>
              <a:rPr lang="it-IT" sz="2000" dirty="0" smtClean="0">
                <a:solidFill>
                  <a:schemeClr val="tx1"/>
                </a:solidFill>
                <a:latin typeface="Wide Latin" pitchFamily="18" charset="0"/>
              </a:rPr>
              <a:t>D</a:t>
            </a:r>
            <a:r>
              <a:rPr lang="it-IT" sz="2000" dirty="0" smtClean="0">
                <a:solidFill>
                  <a:schemeClr val="tx1"/>
                </a:solidFill>
                <a:latin typeface="Wide Latin" pitchFamily="18" charset="0"/>
              </a:rPr>
              <a:t>aniel Pennac</a:t>
            </a:r>
            <a:endParaRPr lang="it-IT" sz="6000" dirty="0" smtClean="0">
              <a:solidFill>
                <a:schemeClr val="tx1"/>
              </a:solidFill>
            </a:endParaRPr>
          </a:p>
          <a:p>
            <a:endParaRPr lang="it-IT" sz="4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4869160"/>
            <a:ext cx="803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SCUOLA PRIMARIA “</a:t>
            </a:r>
            <a:r>
              <a:rPr lang="it-IT" sz="2800" b="1" dirty="0" err="1" smtClean="0"/>
              <a:t>F.PETRARCA</a:t>
            </a:r>
            <a:r>
              <a:rPr lang="it-IT" sz="2800" b="1" dirty="0" smtClean="0"/>
              <a:t>” INCISA VALDARNO</a:t>
            </a:r>
          </a:p>
          <a:p>
            <a:pPr algn="ctr"/>
            <a:r>
              <a:rPr lang="it-IT" sz="2800" b="1" dirty="0" smtClean="0"/>
              <a:t>CLASSE 4^ A                    A.S.2013/2014</a:t>
            </a:r>
            <a:endParaRPr lang="it-IT" sz="28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cchio del lupo\l'occhio del lupo 00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" y="0"/>
            <a:ext cx="3643306" cy="2913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F:\occhio del lupo\l'occhio del lupo 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2527" y="3929066"/>
            <a:ext cx="4031473" cy="2928934"/>
          </a:xfrm>
          <a:prstGeom prst="rect">
            <a:avLst/>
          </a:prstGeom>
          <a:noFill/>
        </p:spPr>
      </p:pic>
      <p:pic>
        <p:nvPicPr>
          <p:cNvPr id="2052" name="Picture 4" descr="F:\occhio del lupo\l'occhio del lupo 0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43306" y="1428736"/>
            <a:ext cx="3933176" cy="285752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58" y="214290"/>
            <a:ext cx="5243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Il lupo azzurro  ricorda la sua infanzia  con  la mamma </a:t>
            </a:r>
          </a:p>
          <a:p>
            <a:r>
              <a:rPr lang="it-IT" dirty="0" smtClean="0"/>
              <a:t>Fiamma Nera  e i suoi  fratelli   Paillette  e i Rossini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284984"/>
            <a:ext cx="31370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 giorno gli uomini  li volevano catturare, la mamma</a:t>
            </a:r>
          </a:p>
          <a:p>
            <a:r>
              <a:rPr lang="it-IT" dirty="0" smtClean="0"/>
              <a:t>li porto’ tutti in salvo e  il </a:t>
            </a:r>
          </a:p>
          <a:p>
            <a:r>
              <a:rPr lang="it-IT" dirty="0" smtClean="0"/>
              <a:t>cugino Grigio con la coda </a:t>
            </a:r>
          </a:p>
          <a:p>
            <a:r>
              <a:rPr lang="it-IT" dirty="0" smtClean="0"/>
              <a:t>cancellò le loro impronte.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0" y="4826675"/>
            <a:ext cx="5292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Si ricordò che la sua nonna gli raccontava  la  storia di </a:t>
            </a:r>
          </a:p>
          <a:p>
            <a:r>
              <a:rPr lang="it-IT" dirty="0" smtClean="0"/>
              <a:t>un lupacchiotto maldestro che non riusciva  a chiappare</a:t>
            </a:r>
          </a:p>
          <a:p>
            <a:r>
              <a:rPr lang="it-IT" dirty="0" smtClean="0"/>
              <a:t>mai niente . Gli altri lupi,quando catturavano  un caribù,lo </a:t>
            </a:r>
          </a:p>
          <a:p>
            <a:r>
              <a:rPr lang="it-IT" dirty="0" smtClean="0"/>
              <a:t>davano a lui , così  ne poteva portare un cosciotto</a:t>
            </a:r>
          </a:p>
          <a:p>
            <a:r>
              <a:rPr lang="it-IT" dirty="0" smtClean="0"/>
              <a:t> alla nonna.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nella tana delle volp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916582" y="928670"/>
            <a:ext cx="4227418" cy="3071201"/>
          </a:xfrm>
          <a:prstGeom prst="rect">
            <a:avLst/>
          </a:prstGeom>
        </p:spPr>
      </p:pic>
      <p:pic>
        <p:nvPicPr>
          <p:cNvPr id="3074" name="Picture 2" descr="F:\occhio del lupo\l'occhio del lupo 0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57298"/>
            <a:ext cx="4919660" cy="3574218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 rot="10800000" flipV="1">
            <a:off x="279106" y="260648"/>
            <a:ext cx="8864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Arial Black" pitchFamily="34" charset="0"/>
                <a:cs typeface="Aharoni" pitchFamily="2" charset="-79"/>
              </a:rPr>
              <a:t>Gli uomini continuavano a inseguirli. </a:t>
            </a:r>
            <a:endParaRPr lang="it-IT" sz="2800" b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Immagine 3" descr="nella tana delle volpi.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692160"/>
            <a:ext cx="4357686" cy="31658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5357826"/>
            <a:ext cx="4929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La sera i lupi si rifugiavano nelle tane</a:t>
            </a:r>
          </a:p>
          <a:p>
            <a:r>
              <a:rPr lang="it-IT" dirty="0" smtClean="0">
                <a:latin typeface="Arial Black" pitchFamily="34" charset="0"/>
              </a:rPr>
              <a:t> delle volpi, che gliele offrivano</a:t>
            </a:r>
          </a:p>
          <a:p>
            <a:r>
              <a:rPr lang="it-IT" dirty="0" smtClean="0">
                <a:latin typeface="Arial Black" pitchFamily="34" charset="0"/>
              </a:rPr>
              <a:t>  volentieri in cambio di cibo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l pelo d'oro di paillett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71600" y="3717032"/>
            <a:ext cx="3929058" cy="285444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4282" y="571480"/>
            <a:ext cx="44291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Paillettes   aveva una pelliccia che sembrava tutta d’ oro  con un nasetto nero  ed era la sorella di lupo azzurro . Lei era una lupa molto bella e imbattibile, ma si annoiava e  quindi decise di  </a:t>
            </a:r>
          </a:p>
          <a:p>
            <a:r>
              <a:rPr lang="it-IT" sz="2400" b="1" dirty="0" smtClean="0"/>
              <a:t>andare a vedere gli uomini  da vicino.</a:t>
            </a:r>
            <a:endParaRPr lang="it-IT" sz="2400" b="1" dirty="0"/>
          </a:p>
        </p:txBody>
      </p:sp>
      <p:pic>
        <p:nvPicPr>
          <p:cNvPr id="4" name="Immagine 3" descr="PAILLE~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22382" y="428604"/>
            <a:ext cx="4621618" cy="335758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a lupa scapp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744059"/>
            <a:ext cx="4286248" cy="3113941"/>
          </a:xfrm>
          <a:prstGeom prst="rect">
            <a:avLst/>
          </a:prstGeom>
        </p:spPr>
      </p:pic>
      <p:pic>
        <p:nvPicPr>
          <p:cNvPr id="3" name="Immagine 2" descr="la lupa muor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43306" y="214290"/>
            <a:ext cx="5286380" cy="384053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980728"/>
            <a:ext cx="337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I cacciatori  inseguivano </a:t>
            </a:r>
          </a:p>
          <a:p>
            <a:r>
              <a:rPr lang="it-IT" dirty="0" smtClean="0">
                <a:latin typeface="Arial Black" pitchFamily="34" charset="0"/>
              </a:rPr>
              <a:t>Paillettes  per catturarla</a:t>
            </a:r>
          </a:p>
          <a:p>
            <a:endParaRPr lang="it-IT" dirty="0">
              <a:latin typeface="Arial Black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4797152"/>
            <a:ext cx="4489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Black" pitchFamily="34" charset="0"/>
              </a:rPr>
              <a:t> ma la lupa scappò  velocemente.</a:t>
            </a:r>
          </a:p>
          <a:p>
            <a:endParaRPr lang="it-IT" dirty="0" smtClean="0">
              <a:latin typeface="Arial Black" pitchFamily="34" charset="0"/>
            </a:endParaRPr>
          </a:p>
          <a:p>
            <a:endParaRPr lang="it-IT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ALDTT~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430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260648"/>
            <a:ext cx="3419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Paillettes  venne catturata  dai </a:t>
            </a:r>
          </a:p>
          <a:p>
            <a:r>
              <a:rPr lang="it-IT" sz="2000" b="1" dirty="0" smtClean="0"/>
              <a:t>cacciatori.</a:t>
            </a:r>
          </a:p>
          <a:p>
            <a:r>
              <a:rPr lang="it-IT" sz="2000" b="1" dirty="0" smtClean="0"/>
              <a:t>Quando lupo azzurro arrivò</a:t>
            </a:r>
          </a:p>
          <a:p>
            <a:r>
              <a:rPr lang="it-IT" sz="2000" b="1" dirty="0" smtClean="0"/>
              <a:t> all’ accampamento la vide</a:t>
            </a:r>
          </a:p>
          <a:p>
            <a:r>
              <a:rPr lang="it-IT" sz="2000" b="1" dirty="0" smtClean="0"/>
              <a:t> dentro ad una grossa rete appesa ad  un sostegno e sotto di lei c’era acceso un grosso</a:t>
            </a:r>
          </a:p>
          <a:p>
            <a:r>
              <a:rPr lang="it-IT" sz="2000" b="1" dirty="0" smtClean="0"/>
              <a:t> fuoco.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'occhio del lupo 0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64307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28662" y="285728"/>
            <a:ext cx="11605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Il lupo azzurro cercò di salvare sua sorella, ma uno degli uomini, </a:t>
            </a:r>
          </a:p>
          <a:p>
            <a:r>
              <a:rPr lang="it-IT" sz="2400" b="1" dirty="0" smtClean="0"/>
              <a:t>grande come un orso, brandì con tutte e due le mani,</a:t>
            </a:r>
          </a:p>
          <a:p>
            <a:r>
              <a:rPr lang="it-IT" sz="2400" b="1" dirty="0" smtClean="0"/>
              <a:t> un bastone e glielo tirò sulla testa.</a:t>
            </a:r>
          </a:p>
          <a:p>
            <a:r>
              <a:rPr lang="it-IT" sz="2800" dirty="0" smtClean="0"/>
              <a:t>                 Il lupo svenne. </a:t>
            </a:r>
            <a:endParaRPr lang="it-IT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magini occhio del lupo\UOMINI CHE SPARANO DALL'ELICOTTE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4751382" cy="3357562"/>
          </a:xfrm>
          <a:prstGeom prst="rect">
            <a:avLst/>
          </a:prstGeom>
          <a:noFill/>
        </p:spPr>
      </p:pic>
      <p:pic>
        <p:nvPicPr>
          <p:cNvPr id="1027" name="Picture 3" descr="F:\Foto Mire\L'ELICOTTERO SPARA AL LUPO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2836" y="2928910"/>
            <a:ext cx="5491164" cy="392909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786314" y="0"/>
            <a:ext cx="4357686" cy="7693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Un giorno mentre i lupi erano riuniti intorno allo stagno arrivò un elicottero, gli uomini cominciarono a sparare  e colpirono la lupa.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4071942"/>
            <a:ext cx="3929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Alla fine l’elicottero cadde nello stagno</a:t>
            </a:r>
          </a:p>
          <a:p>
            <a:r>
              <a:rPr lang="it-IT" sz="3200" dirty="0" smtClean="0"/>
              <a:t> e i lupi si misero a ridere.</a:t>
            </a:r>
            <a:endParaRPr lang="it-IT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ultimi disegni\occhio del lup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928894" y="476672"/>
            <a:ext cx="6215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Gli uomini catturarono i lupi che vennero portati allo zoo e chiusi in fredde gabbie</a:t>
            </a:r>
            <a:endParaRPr lang="it-IT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2204864"/>
            <a:ext cx="77428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Aharoni" pitchFamily="2" charset="-79"/>
                <a:cs typeface="Aharoni" pitchFamily="2" charset="-79"/>
              </a:rPr>
              <a:t>L’OCCHIO DELL’UOMO </a:t>
            </a:r>
            <a:r>
              <a:rPr lang="it-IT" sz="4400" b="1" dirty="0" smtClean="0">
                <a:latin typeface="Algerian" pitchFamily="82" charset="0"/>
              </a:rPr>
              <a:t>3° capitolo</a:t>
            </a:r>
            <a:endParaRPr lang="it-IT" sz="6000" b="1" dirty="0" smtClean="0">
              <a:latin typeface="Algerian" pitchFamily="82" charset="0"/>
            </a:endParaRPr>
          </a:p>
          <a:p>
            <a:endParaRPr lang="it-IT" sz="5400" dirty="0" smtClean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occhio del lupo\Foto Mire\BRUCIA LE CAS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4983"/>
            <a:ext cx="9144000" cy="6862983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5657671"/>
            <a:ext cx="9193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Da piccolo viveva in un altro paese, lui si chiama Africa, come la sua terra. Una terribile notte una donna lo salvò dalla guerra  che stava distruggendo il suo popolo. 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7200" dirty="0" smtClean="0">
                <a:latin typeface="Algerian" pitchFamily="82" charset="0"/>
              </a:rPr>
              <a:t>IL LORO INCONTRO</a:t>
            </a:r>
          </a:p>
          <a:p>
            <a:pPr algn="ctr">
              <a:buNone/>
            </a:pPr>
            <a:r>
              <a:rPr lang="it-IT" sz="4400" dirty="0" smtClean="0">
                <a:latin typeface="Algerian" pitchFamily="82" charset="0"/>
              </a:rPr>
              <a:t>1°CAPITOLO</a:t>
            </a:r>
            <a:endParaRPr lang="it-IT" sz="44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occhio del lupo\Foto Mire\IL BAMBINO E IL MERCANT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137" y="0"/>
            <a:ext cx="9153137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683568" y="260648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bambino viene affidato a </a:t>
            </a:r>
            <a:r>
              <a:rPr lang="it-IT" sz="2000" dirty="0" err="1" smtClean="0"/>
              <a:t>Toa</a:t>
            </a:r>
            <a:r>
              <a:rPr lang="it-IT" sz="2000" dirty="0" smtClean="0"/>
              <a:t>,un mercante  avaro  che possiede un dromedario.</a:t>
            </a:r>
          </a:p>
          <a:p>
            <a:r>
              <a:rPr lang="it-IT" sz="2000" dirty="0" smtClean="0"/>
              <a:t> Sulla gobba dell‘animale viene caricato di tutto per poi venderlo:</a:t>
            </a:r>
          </a:p>
          <a:p>
            <a:r>
              <a:rPr lang="it-IT" sz="2000" dirty="0" smtClean="0"/>
              <a:t>pentole,catini,macinini,scarpe e anche Africa sale fino lassù,  sopra l’animale.</a:t>
            </a:r>
          </a:p>
          <a:p>
            <a:r>
              <a:rPr lang="it-IT" sz="2000" b="1" dirty="0" smtClean="0"/>
              <a:t>Tutti e tre partono per il mercato.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928794" y="642918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86050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occhio del lupo\Foto Mire\BAMBINO ACCAMPAMENTO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0" y="188640"/>
            <a:ext cx="9523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ragazzo sapeva presentare con garbo le merci ai beduini che lo stavano ad ascoltare volentieri;</a:t>
            </a:r>
          </a:p>
          <a:p>
            <a:r>
              <a:rPr lang="it-IT" b="1" dirty="0" smtClean="0"/>
              <a:t>Siccome ancora il mercante </a:t>
            </a:r>
            <a:r>
              <a:rPr lang="it-IT" b="1" dirty="0" err="1" smtClean="0"/>
              <a:t>Toa</a:t>
            </a:r>
            <a:r>
              <a:rPr lang="it-IT" b="1" dirty="0" smtClean="0"/>
              <a:t> non gli aveva dato un nome, loro lo chiamarono Africa.</a:t>
            </a:r>
            <a:endParaRPr lang="it-IT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occhio del lupo\Foto Mire\IL BAMBINO NELL'ACCAMPAMEN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6000768"/>
            <a:ext cx="13559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ragazzo raccontava ai mercanti storie inventate da lui  e i sogni del dromedario.</a:t>
            </a:r>
          </a:p>
          <a:p>
            <a:r>
              <a:rPr lang="it-IT" sz="2000" b="1" dirty="0" smtClean="0"/>
              <a:t>Tutte le storie raccontavano dell’Africa Gialla, della sabbia, del silenzio,del </a:t>
            </a:r>
            <a:r>
              <a:rPr lang="it-IT" sz="2000" b="1" dirty="0" err="1" smtClean="0"/>
              <a:t>Sahara</a:t>
            </a:r>
            <a:r>
              <a:rPr lang="it-IT" sz="2000" dirty="0" err="1" smtClean="0"/>
              <a:t>………………</a:t>
            </a:r>
            <a:endParaRPr lang="it-IT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occhio del lupo\Foto Mire\LA VENDITA DEL CAMMELL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9905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1628800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Il </a:t>
            </a:r>
            <a:r>
              <a:rPr lang="it-IT" sz="3200" b="1" dirty="0" smtClean="0"/>
              <a:t>mercante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Toa</a:t>
            </a:r>
            <a:r>
              <a:rPr lang="it-IT" sz="4000" b="1" dirty="0" smtClean="0"/>
              <a:t> vende il dromedario Pignatta </a:t>
            </a:r>
            <a:endParaRPr lang="it-IT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occhio del lupo\Foto Mire\LA VENDITA DEL CAMMELLO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1520" y="5445224"/>
            <a:ext cx="8324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Quando </a:t>
            </a:r>
            <a:r>
              <a:rPr lang="it-IT" sz="2000" b="1" dirty="0" err="1" smtClean="0"/>
              <a:t>Toa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ritorno’</a:t>
            </a:r>
            <a:r>
              <a:rPr lang="it-IT" sz="2000" b="1" dirty="0" smtClean="0"/>
              <a:t>,era solo: “Ho venduto il cammello?” disse contento</a:t>
            </a:r>
          </a:p>
          <a:p>
            <a:r>
              <a:rPr lang="it-IT" sz="2000" b="1" dirty="0" smtClean="0"/>
              <a:t>Africa si commosse : “Come ,hai venduto Pignatta? A chi?”</a:t>
            </a:r>
          </a:p>
          <a:p>
            <a:r>
              <a:rPr lang="it-IT" sz="2000" b="1" dirty="0" smtClean="0"/>
              <a:t>“Non ti riguarda” rispose scocciato il mercante</a:t>
            </a:r>
          </a:p>
          <a:p>
            <a:r>
              <a:rPr lang="it-IT" sz="2000" b="1" dirty="0" smtClean="0"/>
              <a:t>Il bambino  gli lanciò uno strano sguardo di sbieco 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ultimi disegni\occhio del lupo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11560" y="5013176"/>
            <a:ext cx="7154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Un giorno fece amicizia con un ghepardo,</a:t>
            </a:r>
          </a:p>
          <a:p>
            <a:r>
              <a:rPr lang="it-IT" sz="2800" b="1" dirty="0" smtClean="0"/>
              <a:t>al quale dava da mangiare dei pezzi di carne,</a:t>
            </a:r>
          </a:p>
          <a:p>
            <a:r>
              <a:rPr lang="it-IT" sz="2800" b="1" dirty="0" smtClean="0"/>
              <a:t>perché non sbranasse qualche capra.</a:t>
            </a:r>
            <a:endParaRPr lang="it-IT" sz="3600" b="1" dirty="0"/>
          </a:p>
        </p:txBody>
      </p:sp>
      <p:sp>
        <p:nvSpPr>
          <p:cNvPr id="4" name="Rettangolo 3"/>
          <p:cNvSpPr/>
          <p:nvPr/>
        </p:nvSpPr>
        <p:spPr>
          <a:xfrm>
            <a:off x="611560" y="33265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Anche Africa fu venduto al Re delle Capre, </a:t>
            </a:r>
          </a:p>
          <a:p>
            <a:r>
              <a:rPr lang="it-IT" sz="2800" b="1" dirty="0" smtClean="0"/>
              <a:t>che gli insegnò il mestiere di pastore.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ultimi disegni\occhio del lupo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5445224"/>
            <a:ext cx="90014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Il ghepardo aiutava  Africa  a guardare il gregge delle capre.</a:t>
            </a:r>
          </a:p>
          <a:p>
            <a:r>
              <a:rPr lang="it-IT" sz="2800" b="1" dirty="0" smtClean="0"/>
              <a:t>E fu così che il bambino e l’animale.</a:t>
            </a:r>
            <a:endParaRPr lang="it-IT" sz="2800" b="1" dirty="0"/>
          </a:p>
        </p:txBody>
      </p:sp>
      <p:sp>
        <p:nvSpPr>
          <p:cNvPr id="4" name="Rettangolo 3"/>
          <p:cNvSpPr/>
          <p:nvPr/>
        </p:nvSpPr>
        <p:spPr>
          <a:xfrm>
            <a:off x="0" y="6334780"/>
            <a:ext cx="3943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Diventarono inseparabili.</a:t>
            </a:r>
            <a:endParaRPr lang="it-IT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ultimi disegni\occhio del lup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-252536" y="5661248"/>
            <a:ext cx="13914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589240"/>
            <a:ext cx="8568952" cy="1015663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5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Per proteggere le sue caprette Africa  pensò di nascondere dietro i cespugli spinosi</a:t>
            </a:r>
            <a:r>
              <a:rPr lang="it-IT" b="1" dirty="0" smtClean="0"/>
              <a:t> </a:t>
            </a:r>
            <a:r>
              <a:rPr lang="it-IT" sz="2000" b="1" dirty="0" smtClean="0"/>
              <a:t>quelle più grandi, così le iene, che non amano le spine, non le avrebbero toccate e  avrebbero mangiato gli avanzi  lasciati dal leone.</a:t>
            </a:r>
            <a:endParaRPr lang="it-IT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ultimi disegni\occhio del lupo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96776" y="-218842"/>
            <a:ext cx="9740776" cy="707684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11560" y="5534561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ghepardo non amava l’odore della iena, le gettò uno sguardo sprezzante  e giurò che non avrebbe mai mangiato una delle caprette di Africa.</a:t>
            </a:r>
            <a:endParaRPr lang="it-IT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ultimi disegni\occhio del lupo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Accadde una notte.</a:t>
            </a:r>
          </a:p>
          <a:p>
            <a:r>
              <a:rPr lang="it-IT" sz="2400" b="1" dirty="0" smtClean="0"/>
              <a:t> Erano scomparsi il ghepardo e la iena,</a:t>
            </a:r>
          </a:p>
          <a:p>
            <a:r>
              <a:rPr lang="it-IT" sz="2400" b="1" dirty="0" smtClean="0"/>
              <a:t>Tutt’intorno tracce di lotta; nessuno sapeva niente.</a:t>
            </a:r>
          </a:p>
          <a:p>
            <a:r>
              <a:rPr lang="it-IT" sz="2400" b="1" dirty="0" smtClean="0"/>
              <a:t>Il re delle capre si arrabbiò con Africa e lo scacciò.</a:t>
            </a:r>
          </a:p>
          <a:p>
            <a:r>
              <a:rPr lang="it-IT" sz="2400" b="1" dirty="0" smtClean="0"/>
              <a:t>Lui pensò di salire sul pullman e di andare a cercare il </a:t>
            </a:r>
          </a:p>
          <a:p>
            <a:r>
              <a:rPr lang="it-IT" sz="2400" b="1" dirty="0" smtClean="0"/>
              <a:t>Gorilla grigio delle Savane.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6000" dirty="0" smtClean="0">
                <a:solidFill>
                  <a:srgbClr val="0070C0"/>
                </a:solidFill>
                <a:latin typeface="Algerian" pitchFamily="82" charset="0"/>
              </a:rPr>
              <a:t/>
            </a:r>
            <a:br>
              <a:rPr lang="it-IT" sz="6000" dirty="0" smtClean="0">
                <a:solidFill>
                  <a:srgbClr val="0070C0"/>
                </a:solidFill>
                <a:latin typeface="Algerian" pitchFamily="82" charset="0"/>
              </a:rPr>
            </a:br>
            <a:endParaRPr lang="it-IT" sz="6000" dirty="0">
              <a:solidFill>
                <a:srgbClr val="0070C0"/>
              </a:solidFill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857364"/>
            <a:ext cx="8401080" cy="426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dirty="0" smtClean="0">
                <a:latin typeface="Castellar" pitchFamily="18" charset="0"/>
              </a:rPr>
              <a:t>un ragazzo e un lupo si incontrano</a:t>
            </a:r>
          </a:p>
          <a:p>
            <a:pPr algn="ctr">
              <a:buNone/>
            </a:pPr>
            <a:r>
              <a:rPr lang="it-IT" sz="2800" dirty="0" smtClean="0">
                <a:latin typeface="Castellar" pitchFamily="18" charset="0"/>
              </a:rPr>
              <a:t>Davanti alla gabbia di uno zoo.</a:t>
            </a:r>
          </a:p>
          <a:p>
            <a:pPr algn="ctr">
              <a:buNone/>
            </a:pPr>
            <a:r>
              <a:rPr lang="it-IT" sz="2800" dirty="0" smtClean="0">
                <a:latin typeface="Castellar" pitchFamily="18" charset="0"/>
              </a:rPr>
              <a:t>Il ragazzo e’ immobile,ritto davanti al recinto del lupo, che va e viene: gira in lungo e in largo, senza mai fermarsi.</a:t>
            </a:r>
            <a:endParaRPr lang="it-IT" sz="2800" dirty="0">
              <a:latin typeface="Castellar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ultimi disegni\occhio del lupo 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49288"/>
            <a:ext cx="8964488" cy="640871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15616" y="0"/>
            <a:ext cx="83164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</a:t>
            </a:r>
            <a:r>
              <a:rPr lang="it-IT" sz="2000" b="1" dirty="0" err="1" smtClean="0"/>
              <a:t>pulman</a:t>
            </a:r>
            <a:r>
              <a:rPr lang="it-IT" sz="2000" b="1" dirty="0" smtClean="0"/>
              <a:t> era un camion con le lamiere sbatacchianti e carico di passeggeri,</a:t>
            </a:r>
            <a:br>
              <a:rPr lang="it-IT" sz="2000" b="1" dirty="0" smtClean="0"/>
            </a:br>
            <a:r>
              <a:rPr lang="it-IT" sz="2000" b="1" dirty="0" smtClean="0"/>
              <a:t>nonostante ciò Il conducente guidava troppo veloce.</a:t>
            </a:r>
          </a:p>
          <a:p>
            <a:r>
              <a:rPr lang="it-IT" sz="2000" b="1" dirty="0" smtClean="0"/>
              <a:t>Ad un tratto apparve la verde ondulazione della Foresta Tropicale;</a:t>
            </a:r>
          </a:p>
          <a:p>
            <a:r>
              <a:rPr lang="it-IT" sz="2000" b="1" dirty="0" smtClean="0"/>
              <a:t>tutti i passeggeri si accalcarono ai finestrini;</a:t>
            </a:r>
          </a:p>
          <a:p>
            <a:r>
              <a:rPr lang="it-IT" sz="2000" b="1" dirty="0" smtClean="0"/>
              <a:t>il conducente dette una forte sterzata e l’autobus  uscì di pista e si</a:t>
            </a:r>
          </a:p>
          <a:p>
            <a:r>
              <a:rPr lang="it-IT" sz="2000" b="1" dirty="0" smtClean="0"/>
              <a:t>ribaltò.</a:t>
            </a:r>
          </a:p>
          <a:p>
            <a:endParaRPr lang="it-IT" sz="2400" b="1" dirty="0" smtClean="0"/>
          </a:p>
          <a:p>
            <a:r>
              <a:rPr lang="it-IT" sz="4000" b="1" dirty="0" smtClean="0"/>
              <a:t>Africa svenne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ultimi disegni\occhio del lupo 005.jpg"/>
          <p:cNvPicPr>
            <a:picLocks noChangeAspect="1" noChangeArrowheads="1"/>
          </p:cNvPicPr>
          <p:nvPr/>
        </p:nvPicPr>
        <p:blipFill>
          <a:blip r:embed="rId2" cstate="screen"/>
          <a:srcRect t="3677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619672" y="0"/>
            <a:ext cx="7496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Quando il bambino riaperse gli occhi, la casa dove si trovava era vuota,  sentiva solo una </a:t>
            </a:r>
            <a:r>
              <a:rPr lang="it-IT" sz="2400" b="1" dirty="0" err="1" smtClean="0"/>
              <a:t>vocetta</a:t>
            </a:r>
            <a:r>
              <a:rPr lang="it-IT" sz="2400" b="1" dirty="0" smtClean="0"/>
              <a:t> metallica e nasale   che  usciva da un uccello curioso,azzurro, pallido con la gola rossa  e un becco che sembrava uno schiaccianoci.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ultimi disegni\occhio del lupo\occhio del lup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080792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" y="5534561"/>
            <a:ext cx="7092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Africa si alzò con precauzione, lanciò un grido di gioia, ma si precipitò correndo fuori dalla casa, che era costruita in alto.</a:t>
            </a:r>
          </a:p>
          <a:p>
            <a:r>
              <a:rPr lang="it-IT" sz="2000" b="1" dirty="0" smtClean="0"/>
              <a:t>Africa chiuse gli occhi in attesa dell’urto, ma due braccia enormi lo afferrarono al volo.</a:t>
            </a:r>
            <a:endParaRPr lang="it-IT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lasse 4A\fine occhio del lup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8935" cy="685800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Passano  gli anni e gli alberi della foresta  diventano  sempre  di meno.</a:t>
            </a:r>
          </a:p>
          <a:p>
            <a:r>
              <a:rPr lang="it-IT" sz="2000" b="1" dirty="0" smtClean="0"/>
              <a:t>Alla stagione delle piogge gli alberi venivano gettati nei fiumi limacciosi dell’africa verde, per arrivare fino al mare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lasse 4A\fine occhio del lupo 002.jpg"/>
          <p:cNvPicPr>
            <a:picLocks noChangeAspect="1" noChangeArrowheads="1"/>
          </p:cNvPicPr>
          <p:nvPr/>
        </p:nvPicPr>
        <p:blipFill>
          <a:blip r:embed="rId2" cstate="screen"/>
          <a:srcRect t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23528" y="5042118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Il  bambino  e il gorilla  si fermavano</a:t>
            </a:r>
          </a:p>
          <a:p>
            <a:r>
              <a:rPr lang="it-IT" sz="2800" b="1" dirty="0" smtClean="0"/>
              <a:t>Sulla  riva del fiume  per guardare i tronchi, ma  non capivano dove potevano arrivare.</a:t>
            </a:r>
          </a:p>
          <a:p>
            <a:r>
              <a:rPr lang="it-IT" sz="2800" b="1" dirty="0" smtClean="0"/>
              <a:t>Il gorilla era molto preoccupato per la foresta.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03648" y="1844824"/>
            <a:ext cx="656295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smtClean="0"/>
              <a:t>L’ altro mondo </a:t>
            </a:r>
          </a:p>
          <a:p>
            <a:pPr algn="ctr"/>
            <a:r>
              <a:rPr lang="it-IT" sz="6000" b="1" dirty="0" smtClean="0"/>
              <a:t>4° capitolo</a:t>
            </a:r>
            <a:endParaRPr lang="it-IT" sz="8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classe 4A\fine occhio del lupo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764704"/>
            <a:ext cx="7128792" cy="524308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971600" y="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Africa si ricorda il giorno in cui entrò al giardino zoologico,</a:t>
            </a:r>
          </a:p>
          <a:p>
            <a:r>
              <a:rPr lang="it-IT" sz="2400" b="1" dirty="0" smtClean="0"/>
              <a:t>non aveva la più pallida idea di che cosa fosse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6027003"/>
            <a:ext cx="716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Appena oltrepassò il cancello una voce amica lo chiamò:</a:t>
            </a:r>
          </a:p>
          <a:p>
            <a:r>
              <a:rPr lang="it-IT" sz="2400" dirty="0" smtClean="0"/>
              <a:t>era  il suo amico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131840" y="6334780"/>
            <a:ext cx="1678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PIGNATTA</a:t>
            </a:r>
            <a:endParaRPr lang="it-IT" sz="28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lasse 4A\fine occhio del lupo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68560" y="-243408"/>
            <a:ext cx="10631488" cy="76073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691680" y="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Perfino il mercante </a:t>
            </a:r>
            <a:r>
              <a:rPr lang="it-IT" sz="2400" b="1" dirty="0" err="1" smtClean="0"/>
              <a:t>Toa</a:t>
            </a:r>
            <a:r>
              <a:rPr lang="it-IT" sz="2400" b="1" dirty="0" smtClean="0"/>
              <a:t> era in quello zoo;</a:t>
            </a:r>
          </a:p>
          <a:p>
            <a:r>
              <a:rPr lang="it-IT" sz="2400" b="1" dirty="0" smtClean="0"/>
              <a:t>ora vendeva gelati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classe 4A\fine occhio del lupo 004.jpg"/>
          <p:cNvPicPr>
            <a:picLocks noChangeAspect="1" noChangeArrowheads="1"/>
          </p:cNvPicPr>
          <p:nvPr/>
        </p:nvPicPr>
        <p:blipFill>
          <a:blip r:embed="rId2" cstate="screen"/>
          <a:srcRect l="20768" t="9051" r="16521" b="12201"/>
          <a:stretch>
            <a:fillRect/>
          </a:stretch>
        </p:blipFill>
        <p:spPr bwMode="auto">
          <a:xfrm>
            <a:off x="1691680" y="1196752"/>
            <a:ext cx="5760640" cy="54006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187624" y="188640"/>
            <a:ext cx="7118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 dieci metri dal ragazzo, dietro grosse sbarre di ferro, </a:t>
            </a:r>
          </a:p>
          <a:p>
            <a:r>
              <a:rPr lang="it-IT" sz="2400" b="1" dirty="0" smtClean="0"/>
              <a:t>La iena dell’Africa Grigia rideva più forte di tutti.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lasse 4A\fine occhio del lupo 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7056" y="5842337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Ad un tratto in un’altra gabbia vide il suo amico ghepardo. </a:t>
            </a:r>
          </a:p>
          <a:p>
            <a:r>
              <a:rPr lang="it-IT" sz="2000" b="1" dirty="0" smtClean="0"/>
              <a:t>L’animale gli spiegò che gli avevano teso una trappola con la carne, </a:t>
            </a:r>
          </a:p>
          <a:p>
            <a:r>
              <a:rPr lang="it-IT" sz="2000" b="1" dirty="0" smtClean="0"/>
              <a:t>lui non aveva resistito ed era stato catturato.</a:t>
            </a:r>
            <a:endParaRPr lang="it-IT" sz="2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F:\l'occhio del lupo\l'occhio del lup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981678" cy="685800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5724128" y="3933056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FF00"/>
                </a:solidFill>
              </a:rPr>
              <a:t>Il lupo non poteva vedere il ragazzo in una certa maniera, perché  aveva perso un occhio, lottando con gli uomini</a:t>
            </a:r>
            <a:r>
              <a:rPr lang="it-IT" sz="2400" b="1" dirty="0" smtClean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classe 4A\fine occhio del lupo 003.jpg"/>
          <p:cNvPicPr>
            <a:picLocks noChangeAspect="1" noChangeArrowheads="1"/>
          </p:cNvPicPr>
          <p:nvPr/>
        </p:nvPicPr>
        <p:blipFill>
          <a:blip r:embed="rId2" cstate="screen"/>
          <a:srcRect t="17183" r="22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79512" y="2606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C’era anche il gorilla grigio delle Savane che gli spiegò:</a:t>
            </a:r>
          </a:p>
          <a:p>
            <a:r>
              <a:rPr lang="it-IT" sz="2400" b="1" dirty="0" smtClean="0"/>
              <a:t>-Cosa vuoi, portavano via i miei alberi, così mi sono fatto portare via anch’io.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classe 4A\fine occhio del lupo 007.jpg"/>
          <p:cNvPicPr>
            <a:picLocks noChangeAspect="1" noChangeArrowheads="1"/>
          </p:cNvPicPr>
          <p:nvPr/>
        </p:nvPicPr>
        <p:blipFill>
          <a:blip r:embed="rId3" cstate="screen"/>
          <a:srcRect b="28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635148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Si, Africa li conosceva tutti, gli abitanti dello zoo.</a:t>
            </a:r>
          </a:p>
          <a:p>
            <a:r>
              <a:rPr lang="it-IT" sz="2400" b="1" dirty="0" smtClean="0"/>
              <a:t>Tutti tranne il lupo.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4941168"/>
            <a:ext cx="7067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Si ritrovano uno di faccia all’altro, si guardano,</a:t>
            </a:r>
          </a:p>
          <a:p>
            <a:r>
              <a:rPr lang="it-IT" sz="2800" b="1" dirty="0" smtClean="0"/>
              <a:t>Sognano anche quando non dormono.</a:t>
            </a:r>
            <a:endParaRPr lang="it-IT" sz="28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842337"/>
            <a:ext cx="85318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Su tutto cade la </a:t>
            </a:r>
            <a:r>
              <a:rPr lang="it-IT" sz="2800" b="1" smtClean="0"/>
              <a:t>neve, la </a:t>
            </a:r>
            <a:r>
              <a:rPr lang="it-IT" sz="2800" b="1" dirty="0" smtClean="0"/>
              <a:t>dolce neve silenziosa dell’Alaska</a:t>
            </a:r>
          </a:p>
          <a:p>
            <a:r>
              <a:rPr lang="it-IT" sz="2800" b="1" dirty="0" smtClean="0"/>
              <a:t>un click e i due occhi si aprono</a:t>
            </a:r>
            <a:r>
              <a:rPr lang="it-IT" sz="3200" b="1" dirty="0" smtClean="0"/>
              <a:t>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20688"/>
            <a:ext cx="8501090" cy="22860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sz="12800" dirty="0" smtClean="0">
                <a:latin typeface="Curlz MT" pitchFamily="82" charset="0"/>
                <a:cs typeface="Mangal" pitchFamily="18" charset="0"/>
              </a:rPr>
              <a:t> IL MATTINO SEGUENTE, QUANDO IL LUPO Si SVEGLIA, RITROVA ANCORA IL BAMBINO</a:t>
            </a:r>
          </a:p>
          <a:p>
            <a:pPr>
              <a:buNone/>
            </a:pPr>
            <a:r>
              <a:rPr lang="it-IT" sz="12800" dirty="0" smtClean="0">
                <a:latin typeface="Curlz MT" pitchFamily="82" charset="0"/>
                <a:cs typeface="Mangal" pitchFamily="18" charset="0"/>
              </a:rPr>
              <a:t> DAVANTI ALLA RETE, SEMPRE NELLO STESSO PUNTO E SI CHIEDE SE IL RAGAZZO E’ RIMASTO Lì ’TUTTA LA NOTTE</a:t>
            </a:r>
            <a:r>
              <a:rPr lang="it-IT" sz="4400" dirty="0" smtClean="0">
                <a:solidFill>
                  <a:srgbClr val="582CD4"/>
                </a:solidFill>
                <a:latin typeface="Curlz MT" pitchFamily="82" charset="0"/>
                <a:cs typeface="Mangal" pitchFamily="18" charset="0"/>
              </a:rPr>
              <a:t>.</a:t>
            </a:r>
            <a:r>
              <a:rPr lang="it-IT" sz="4400" dirty="0" smtClean="0">
                <a:solidFill>
                  <a:srgbClr val="582CD4"/>
                </a:solidFill>
                <a:latin typeface="Castellar" pitchFamily="18" charset="0"/>
                <a:cs typeface="Mangal" pitchFamily="18" charset="0"/>
              </a:rPr>
              <a:t>  </a:t>
            </a:r>
          </a:p>
          <a:p>
            <a:pPr>
              <a:buNone/>
            </a:pPr>
            <a:endParaRPr lang="it-IT" sz="2800" dirty="0" smtClean="0">
              <a:solidFill>
                <a:srgbClr val="7030A0"/>
              </a:solidFill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 smtClean="0">
              <a:latin typeface="Castellar" pitchFamily="18" charset="0"/>
              <a:cs typeface="Mangal" pitchFamily="18" charset="0"/>
            </a:endParaRPr>
          </a:p>
          <a:p>
            <a:pPr>
              <a:buNone/>
            </a:pPr>
            <a:endParaRPr lang="it-IT" sz="2800" dirty="0">
              <a:latin typeface="Castellar" pitchFamily="18" charset="0"/>
              <a:cs typeface="Mangal" pitchFamily="18" charset="0"/>
            </a:endParaRPr>
          </a:p>
        </p:txBody>
      </p:sp>
      <p:pic>
        <p:nvPicPr>
          <p:cNvPr id="4" name="Picture 2" descr="C:\Users\utente\Documents\CLASSE 4A\occhio del lupo\l'occhio del lupo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212976"/>
            <a:ext cx="6858016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ente\Documents\CLASSE 4A\occhio del lupo\l'occhio del lupo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043608" y="0"/>
            <a:ext cx="930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 LUPO SI TROVA IN UN  RECINTO VUOTO,</a:t>
            </a:r>
          </a:p>
          <a:p>
            <a:r>
              <a:rPr lang="it-IT" sz="2000" b="1" dirty="0" smtClean="0"/>
              <a:t> PERCHE’ LA LUPA E’ MORTA LA SETTIMANA PASSATA.</a:t>
            </a:r>
          </a:p>
          <a:p>
            <a:r>
              <a:rPr lang="it-IT" sz="2000" b="1" dirty="0" smtClean="0"/>
              <a:t>IL RECINTO E’ TRISTE, CON L’UNICA  ROCCIA  GRIGIA E</a:t>
            </a:r>
          </a:p>
          <a:p>
            <a:r>
              <a:rPr lang="it-IT" sz="2000" b="1" dirty="0" smtClean="0"/>
              <a:t> IL SUO ALBERO MORTO.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1472" y="357166"/>
            <a:ext cx="7929618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400" b="1" dirty="0" smtClean="0">
                <a:latin typeface="Colonna MT" pitchFamily="82" charset="0"/>
              </a:rPr>
              <a:t>Dentro al recinto il lupo trotta da mattina a sera senza mai fermarsi,  invece il bambino è sempre lì dall’altra parte del recinto immobile come una i.</a:t>
            </a:r>
          </a:p>
          <a:p>
            <a:pPr>
              <a:buNone/>
            </a:pPr>
            <a:r>
              <a:rPr lang="it-IT" sz="2400" b="1" dirty="0" smtClean="0">
                <a:latin typeface="Colonna MT" pitchFamily="82" charset="0"/>
              </a:rPr>
              <a:t>Il lupo lo fissa.</a:t>
            </a:r>
            <a:endParaRPr lang="it-IT" sz="2400" b="1" dirty="0">
              <a:latin typeface="Colonna MT" pitchFamily="82" charset="0"/>
            </a:endParaRPr>
          </a:p>
        </p:txBody>
      </p:sp>
      <p:pic>
        <p:nvPicPr>
          <p:cNvPr id="3" name="Picture 2" descr="C:\Users\utente\Documents\CLASSE 4A\occhio del lupo\l'occhio del lupo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28802"/>
            <a:ext cx="8088267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occhio del lupo\l'occhio del lupo 004.jpg"/>
          <p:cNvPicPr>
            <a:picLocks noChangeAspect="1" noChangeArrowheads="1"/>
          </p:cNvPicPr>
          <p:nvPr/>
        </p:nvPicPr>
        <p:blipFill>
          <a:blip r:embed="rId2" cstate="screen"/>
          <a:srcRect l="3692" t="34584" r="10821" b="8588"/>
          <a:stretch>
            <a:fillRect/>
          </a:stretch>
        </p:blipFill>
        <p:spPr bwMode="auto">
          <a:xfrm>
            <a:off x="467544" y="1052736"/>
            <a:ext cx="7668344" cy="4214566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071802" y="0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Bell MT" pitchFamily="18" charset="0"/>
              </a:rPr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5373216"/>
            <a:ext cx="5984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IL LUPO AZZURRO TROTTA CONTINUAMENTE,</a:t>
            </a:r>
          </a:p>
          <a:p>
            <a:r>
              <a:rPr lang="it-IT" sz="2400" b="1" dirty="0" smtClean="0"/>
              <a:t>COME SE VOLESSE TORNARE</a:t>
            </a:r>
          </a:p>
          <a:p>
            <a:r>
              <a:rPr lang="it-IT" sz="2400" b="1" dirty="0" smtClean="0"/>
              <a:t>IN ALASKA, IL SUO PAESE </a:t>
            </a:r>
            <a:r>
              <a:rPr lang="it-IT" sz="2400" b="1" dirty="0" err="1" smtClean="0"/>
              <a:t>DI</a:t>
            </a:r>
            <a:r>
              <a:rPr lang="it-IT" sz="2400" b="1" dirty="0" smtClean="0"/>
              <a:t> ORIGINE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188640"/>
            <a:ext cx="71266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AD UN CERTO PUNTO IL RAGAZZO CHIUDE UN OCCHIO</a:t>
            </a:r>
          </a:p>
          <a:p>
            <a:r>
              <a:rPr lang="it-IT" sz="2400" b="1" dirty="0" smtClean="0"/>
              <a:t> ANCHE LUI, COSI’IL LUPO SI CALMA.</a:t>
            </a:r>
            <a:endParaRPr lang="it-IT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15616" y="2132856"/>
            <a:ext cx="693170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000" b="1" dirty="0" smtClean="0">
                <a:latin typeface="Algerian" pitchFamily="82" charset="0"/>
              </a:rPr>
              <a:t>L’OCCHIO DEL LUPO</a:t>
            </a:r>
          </a:p>
          <a:p>
            <a:pPr algn="ctr"/>
            <a:r>
              <a:rPr lang="it-IT" sz="4400" b="1" dirty="0" smtClean="0">
                <a:latin typeface="Algerian" pitchFamily="82" charset="0"/>
              </a:rPr>
              <a:t>2° capitolo</a:t>
            </a:r>
            <a:endParaRPr lang="it-IT" sz="6000" b="1" dirty="0">
              <a:latin typeface="Algerian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1288</Words>
  <Application>Microsoft Office PowerPoint</Application>
  <PresentationFormat>Presentazione su schermo (4:3)</PresentationFormat>
  <Paragraphs>185</Paragraphs>
  <Slides>41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Tema di Office</vt:lpstr>
      <vt:lpstr>L’OCCHIO DEL                 </vt:lpstr>
      <vt:lpstr>Diapositiva 2</vt:lpstr>
      <vt:lpstr>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L’OCCHIO DEL LUPO</dc:title>
  <dc:creator>utente</dc:creator>
  <cp:lastModifiedBy>Comenius Rignano</cp:lastModifiedBy>
  <cp:revision>138</cp:revision>
  <dcterms:created xsi:type="dcterms:W3CDTF">2013-10-07T13:38:33Z</dcterms:created>
  <dcterms:modified xsi:type="dcterms:W3CDTF">2014-06-26T14:00:06Z</dcterms:modified>
</cp:coreProperties>
</file>